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7" r:id="rId5"/>
    <p:sldMasterId id="2147483705" r:id="rId6"/>
  </p:sldMasterIdLst>
  <p:notesMasterIdLst>
    <p:notesMasterId r:id="rId15"/>
  </p:notesMasterIdLst>
  <p:handoutMasterIdLst>
    <p:handoutMasterId r:id="rId16"/>
  </p:handoutMasterIdLst>
  <p:sldIdLst>
    <p:sldId id="256" r:id="rId7"/>
    <p:sldId id="257" r:id="rId8"/>
    <p:sldId id="258" r:id="rId9"/>
    <p:sldId id="261" r:id="rId10"/>
    <p:sldId id="259" r:id="rId11"/>
    <p:sldId id="262" r:id="rId12"/>
    <p:sldId id="263" r:id="rId13"/>
    <p:sldId id="260" r:id="rId1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D2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70" autoAdjust="0"/>
    <p:restoredTop sz="97440" autoAdjust="0"/>
  </p:normalViewPr>
  <p:slideViewPr>
    <p:cSldViewPr snapToGrid="0" showGuides="1">
      <p:cViewPr>
        <p:scale>
          <a:sx n="150" d="100"/>
          <a:sy n="150" d="100"/>
        </p:scale>
        <p:origin x="108" y="5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4" d="100"/>
          <a:sy n="74" d="100"/>
        </p:scale>
        <p:origin x="255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2192-B826-4AE0-9CD6-BEA9467D12B3}" type="datetimeFigureOut">
              <a:rPr lang="nb-NO" smtClean="0"/>
              <a:t>06.02.2021</a:t>
            </a:fld>
            <a:endParaRPr lang="nb-N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E4315-75CA-4BDD-AEB0-30BF4364265C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958957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6BCB2-2760-41B1-A1BE-7886EF110FCB}" type="datetimeFigureOut">
              <a:rPr lang="nb-NO" smtClean="0"/>
              <a:t>06.02.2021</a:t>
            </a:fld>
            <a:endParaRPr lang="nb-NO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377DB-C4B0-49B2-8838-0F01BA83B7C4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19571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Static rendering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Server-side rendering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Prisma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Database schema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Typescript generation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React query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* Fetching, state management and caching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15239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sje øy på grått"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6102" y="1422857"/>
            <a:ext cx="5158652" cy="40122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2456" y="2761962"/>
            <a:ext cx="2567352" cy="133407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-726090"/>
            <a:ext cx="974491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bakgrunnsbilde på dette lysbildet!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bildet du vil ha som bakgrunn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4604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80028" y="0"/>
            <a:ext cx="5011972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800" y="365126"/>
            <a:ext cx="5579468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nb-NO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557946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792583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bil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6316" y="365126"/>
            <a:ext cx="4574989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nb-NO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6316" y="1825625"/>
            <a:ext cx="454748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00525" y="13418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35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d graf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nb-NO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7529884" y="1825625"/>
            <a:ext cx="3851422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557319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2336705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 med skjermbil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8138" y="365126"/>
            <a:ext cx="4705662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nb-NO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9200" y="1825625"/>
            <a:ext cx="4704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5126"/>
            <a:ext cx="6648138" cy="6492874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762439" y="1378158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0" y="-447795"/>
            <a:ext cx="6012864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Lim inn skjermbilde, beskjær</a:t>
            </a:r>
            <a:r>
              <a:rPr lang="nb-NO" baseline="0" dirty="0"/>
              <a:t> det</a:t>
            </a:r>
            <a:r>
              <a:rPr lang="nb-NO" dirty="0"/>
              <a:t> og legg det «inni» skjermen.</a:t>
            </a:r>
          </a:p>
        </p:txBody>
      </p:sp>
    </p:spTree>
    <p:extLst>
      <p:ext uri="{BB962C8B-B14F-4D97-AF65-F5344CB8AC3E}">
        <p14:creationId xmlns:p14="http://schemas.microsoft.com/office/powerpoint/2010/main" val="2377582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 med mobil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294" y="365126"/>
            <a:ext cx="4888706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9443" y="365126"/>
            <a:ext cx="3511116" cy="624340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-447795"/>
            <a:ext cx="6012864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Lim inn skjermbilde, beskjær</a:t>
            </a:r>
            <a:r>
              <a:rPr lang="nb-NO" baseline="0" dirty="0"/>
              <a:t> det</a:t>
            </a:r>
            <a:r>
              <a:rPr lang="nb-NO" dirty="0"/>
              <a:t> og legg det «inni» skjermen.</a:t>
            </a:r>
          </a:p>
        </p:txBody>
      </p:sp>
      <p:sp>
        <p:nvSpPr>
          <p:cNvPr id="10" name="Plassholder for tekst 4">
            <a:extLst>
              <a:ext uri="{FF2B5EF4-FFF2-40B4-BE49-F238E27FC236}">
                <a16:creationId xmlns:a16="http://schemas.microsoft.com/office/drawing/2014/main" id="{696B9C2F-59C2-4F8E-AF8D-DDCE8553D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7295" y="1825625"/>
            <a:ext cx="4888706" cy="4351326"/>
          </a:xfrm>
        </p:spPr>
        <p:txBody>
          <a:bodyPr/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</p:txBody>
      </p:sp>
    </p:spTree>
    <p:extLst>
      <p:ext uri="{BB962C8B-B14F-4D97-AF65-F5344CB8AC3E}">
        <p14:creationId xmlns:p14="http://schemas.microsoft.com/office/powerpoint/2010/main" val="1594091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kus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717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nb-NO" noProof="0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861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nb-NO" noProof="0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005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nb-NO" noProof="0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813890" y="3695061"/>
            <a:ext cx="276220" cy="276220"/>
            <a:chOff x="5293895" y="2030930"/>
            <a:chExt cx="683394" cy="683394"/>
          </a:xfrm>
        </p:grpSpPr>
        <p:sp>
          <p:nvSpPr>
            <p:cNvPr id="15" name="Oval 14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5957890" y="3700997"/>
            <a:ext cx="276220" cy="276220"/>
            <a:chOff x="5293895" y="2030930"/>
            <a:chExt cx="683394" cy="683394"/>
          </a:xfrm>
        </p:grpSpPr>
        <p:sp>
          <p:nvSpPr>
            <p:cNvPr id="18" name="Oval 17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9101890" y="3695061"/>
            <a:ext cx="276220" cy="276220"/>
            <a:chOff x="5293895" y="2030930"/>
            <a:chExt cx="683394" cy="683394"/>
          </a:xfrm>
        </p:grpSpPr>
        <p:sp>
          <p:nvSpPr>
            <p:cNvPr id="21" name="Oval 20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2887808" y="1317043"/>
            <a:ext cx="6490302" cy="1126884"/>
          </a:xfrm>
        </p:spPr>
        <p:txBody>
          <a:bodyPr anchor="b">
            <a:noAutofit/>
          </a:bodyPr>
          <a:lstStyle>
            <a:lvl1pPr algn="ctr">
              <a:defRPr sz="3600"/>
            </a:lvl1pPr>
          </a:lstStyle>
          <a:p>
            <a:endParaRPr lang="nb-NO" noProof="0" dirty="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5633011" y="260830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5B443CCA-3D95-4EE5-BB97-9C4564C370AE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B7E84CBF-3925-4649-BD9C-0D02AB474F16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Picture 11">
              <a:extLst>
                <a:ext uri="{FF2B5EF4-FFF2-40B4-BE49-F238E27FC236}">
                  <a16:creationId xmlns:a16="http://schemas.microsoft.com/office/drawing/2014/main" id="{CBABD96F-CE45-4E64-8123-D2586BA53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646519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 fremhev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17043"/>
            <a:ext cx="8333306" cy="3076364"/>
          </a:xfrm>
          <a:solidFill>
            <a:schemeClr val="bg1">
              <a:alpha val="90000"/>
            </a:schemeClr>
          </a:solidFill>
        </p:spPr>
        <p:txBody>
          <a:bodyPr lIns="1440000" tIns="144000" bIns="144000" anchor="ctr" anchorCtr="0">
            <a:noAutofit/>
          </a:bodyPr>
          <a:lstStyle>
            <a:lvl1pPr algn="l">
              <a:lnSpc>
                <a:spcPct val="100000"/>
              </a:lnSpc>
              <a:defRPr sz="4500"/>
            </a:lvl1pPr>
          </a:lstStyle>
          <a:p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-726090"/>
            <a:ext cx="974491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bakgrunnsbilde på dette lysbildet!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bildet du vil ha som bakgrunn</a:t>
            </a:r>
            <a:endParaRPr lang="nb-NO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6932341"/>
            <a:ext cx="624882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Uthev tekst du vil få frem med MØRK oransje, fet</a:t>
            </a:r>
            <a:r>
              <a:rPr lang="nb-NO" baseline="0" dirty="0"/>
              <a:t> og/eller kursiv!</a:t>
            </a:r>
            <a:endParaRPr lang="nb-NO" dirty="0"/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AAC2E9E4-9DC5-4291-A71A-F3DDC30DF4F6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B6E4C888-1DD4-4D4F-BD36-31903523B190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id="{D02118FE-968E-4950-B375-73C2A1F91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899887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med lite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800" y="1774358"/>
            <a:ext cx="5394600" cy="2845350"/>
          </a:xfrm>
        </p:spPr>
        <p:txBody>
          <a:bodyPr anchor="t">
            <a:noAutofit/>
          </a:bodyPr>
          <a:lstStyle>
            <a:lvl1pPr algn="l">
              <a:defRPr sz="4500" b="1" i="1"/>
            </a:lvl1pPr>
          </a:lstStyle>
          <a:p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-485276"/>
            <a:ext cx="6654642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portrett av personen du siterer på dette lysbildet! </a:t>
            </a:r>
          </a:p>
        </p:txBody>
      </p:sp>
      <p:sp>
        <p:nvSpPr>
          <p:cNvPr id="9" name="Title 40"/>
          <p:cNvSpPr txBox="1">
            <a:spLocks/>
          </p:cNvSpPr>
          <p:nvPr userDrawn="1"/>
        </p:nvSpPr>
        <p:spPr>
          <a:xfrm>
            <a:off x="1234800" y="677135"/>
            <a:ext cx="1228822" cy="1097222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15000" dirty="0">
                <a:solidFill>
                  <a:srgbClr val="FA6100"/>
                </a:solidFill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15000" dirty="0">
              <a:solidFill>
                <a:srgbClr val="FA61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287206" y="5371882"/>
            <a:ext cx="9511858" cy="0"/>
          </a:xfrm>
          <a:prstGeom prst="line">
            <a:avLst/>
          </a:prstGeom>
          <a:ln>
            <a:solidFill>
              <a:srgbClr val="FFC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228664" y="2587032"/>
            <a:ext cx="2570400" cy="27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4800" y="5035650"/>
            <a:ext cx="4861200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nb-NO" noProof="0" dirty="0"/>
              <a:t>Navn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" y="5403686"/>
            <a:ext cx="4859514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>
                <a:latin typeface="+mj-lt"/>
              </a:defRPr>
            </a:lvl1pPr>
          </a:lstStyle>
          <a:p>
            <a:pPr lvl="0"/>
            <a:r>
              <a:rPr lang="nb-NO" noProof="0" dirty="0"/>
              <a:t>Rolle</a:t>
            </a:r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BA26DCBF-6113-474A-9A0C-AEC0E22620F3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E86C8221-DB3E-4CAE-8F35-0CD8A6A42CE7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0C577655-7D4E-4BC6-A430-CFB448C58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193718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med 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800" y="1774358"/>
            <a:ext cx="5387456" cy="2845350"/>
          </a:xfrm>
        </p:spPr>
        <p:txBody>
          <a:bodyPr anchor="t">
            <a:noAutofit/>
          </a:bodyPr>
          <a:lstStyle>
            <a:lvl1pPr algn="l">
              <a:defRPr sz="4500" b="1" i="1"/>
            </a:lvl1pPr>
          </a:lstStyle>
          <a:p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-485276"/>
            <a:ext cx="661610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portrett av personen du siterer på dette lysbildet! </a:t>
            </a:r>
          </a:p>
        </p:txBody>
      </p:sp>
      <p:sp>
        <p:nvSpPr>
          <p:cNvPr id="9" name="Title 40"/>
          <p:cNvSpPr txBox="1">
            <a:spLocks/>
          </p:cNvSpPr>
          <p:nvPr userDrawn="1"/>
        </p:nvSpPr>
        <p:spPr>
          <a:xfrm>
            <a:off x="1234800" y="677135"/>
            <a:ext cx="1228822" cy="1097222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15000" dirty="0">
                <a:solidFill>
                  <a:srgbClr val="FA6100"/>
                </a:solidFill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15000" dirty="0">
              <a:solidFill>
                <a:srgbClr val="FA61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234800" y="5371882"/>
            <a:ext cx="9511858" cy="0"/>
          </a:xfrm>
          <a:prstGeom prst="line">
            <a:avLst/>
          </a:prstGeom>
          <a:ln>
            <a:solidFill>
              <a:srgbClr val="FFC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961513" y="1348999"/>
            <a:ext cx="5230486" cy="55090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4800" y="5035650"/>
            <a:ext cx="4861200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nb-NO" noProof="0" dirty="0"/>
              <a:t>Navn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" y="5403686"/>
            <a:ext cx="4859514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>
                <a:latin typeface="+mj-lt"/>
              </a:defRPr>
            </a:lvl1pPr>
          </a:lstStyle>
          <a:p>
            <a:pPr lvl="0"/>
            <a:r>
              <a:rPr lang="nb-NO" noProof="0" dirty="0"/>
              <a:t>Rolle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68FAC6F1-79DE-414A-A296-E10A0A6EC862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BD64F62F-9512-4D0B-8C8B-6C034B2AF882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1">
              <a:extLst>
                <a:ext uri="{FF2B5EF4-FFF2-40B4-BE49-F238E27FC236}">
                  <a16:creationId xmlns:a16="http://schemas.microsoft.com/office/drawing/2014/main" id="{3229F08A-7C79-4DDE-87D2-3612FB9D7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404700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55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sje øy på svar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2"/>
          <a:stretch/>
        </p:blipFill>
        <p:spPr>
          <a:xfrm>
            <a:off x="2774786" y="1030836"/>
            <a:ext cx="6548510" cy="45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912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45980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ørste st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381990" y="2413123"/>
            <a:ext cx="5776047" cy="2688813"/>
          </a:xfrm>
          <a:prstGeom prst="rect">
            <a:avLst/>
          </a:prstGeom>
          <a:solidFill>
            <a:srgbClr val="FBBD2D">
              <a:alpha val="427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013" noProof="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nb-NO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2636" y="2621756"/>
            <a:ext cx="4566682" cy="21484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nb-NO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noProof="0" smtClean="0"/>
              <a:pPr/>
              <a:t>‹#›</a:t>
            </a:fld>
            <a:endParaRPr lang="nb-NO" noProof="0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00466" y="550537"/>
            <a:ext cx="0" cy="452874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6100466" y="5101936"/>
            <a:ext cx="0" cy="1855355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itle 40"/>
          <p:cNvSpPr txBox="1">
            <a:spLocks/>
          </p:cNvSpPr>
          <p:nvPr userDrawn="1"/>
        </p:nvSpPr>
        <p:spPr>
          <a:xfrm>
            <a:off x="8248159" y="4088602"/>
            <a:ext cx="1060918" cy="681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2000" noProof="0" dirty="0">
                <a:solidFill>
                  <a:schemeClr val="bg1"/>
                </a:solidFill>
              </a:rPr>
              <a:t>BILDE HER</a:t>
            </a:r>
            <a:endParaRPr lang="nb-NO" sz="2000" b="0" i="1" noProof="0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1381991" y="2413124"/>
            <a:ext cx="0" cy="2688812"/>
          </a:xfrm>
          <a:prstGeom prst="line">
            <a:avLst/>
          </a:prstGeom>
          <a:ln w="38100">
            <a:solidFill>
              <a:srgbClr val="FF6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515893" y="3164680"/>
            <a:ext cx="4772025" cy="2879725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515893" y="6101342"/>
            <a:ext cx="4772025" cy="315912"/>
          </a:xfrm>
        </p:spPr>
        <p:txBody>
          <a:bodyPr lIns="0">
            <a:noAutofit/>
          </a:bodyPr>
          <a:lstStyle>
            <a:lvl1pPr marL="0" indent="0" algn="r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9901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teg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5419" y="2250714"/>
            <a:ext cx="4567237" cy="3671647"/>
          </a:xfrm>
          <a:solidFill>
            <a:schemeClr val="accent2">
              <a:alpha val="43000"/>
            </a:schemeClr>
          </a:solidFill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933" y="-414867"/>
            <a:ext cx="0" cy="1277312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6093868" y="5922361"/>
            <a:ext cx="2131" cy="1892059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000250" y="1815306"/>
            <a:ext cx="4014788" cy="4459881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2000250" y="6316855"/>
            <a:ext cx="3286125" cy="315912"/>
          </a:xfrm>
        </p:spPr>
        <p:txBody>
          <a:bodyPr lIns="0">
            <a:noAutofit/>
          </a:bodyPr>
          <a:lstStyle>
            <a:lvl1pPr marL="0" indent="0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4750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teg 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nb-NO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933" y="-414867"/>
            <a:ext cx="0" cy="1277312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6093868" y="5922361"/>
            <a:ext cx="2131" cy="1892059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7480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teg 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510116" y="4322957"/>
            <a:ext cx="2263775" cy="1935162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nb-NO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933" y="-414867"/>
            <a:ext cx="0" cy="1277312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6093868" y="5922361"/>
            <a:ext cx="2131" cy="1892059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0" y="6941012"/>
            <a:ext cx="348178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Husk å kreditere fotografen/kilden!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34800" y="3787969"/>
            <a:ext cx="4052887" cy="2470150"/>
          </a:xfrm>
          <a:noFill/>
        </p:spPr>
        <p:txBody>
          <a:bodyPr/>
          <a:lstStyle/>
          <a:p>
            <a:endParaRPr lang="nb-NO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55972" y="2678842"/>
            <a:ext cx="4800600" cy="2787650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1234799" y="6301367"/>
            <a:ext cx="4052887" cy="315912"/>
          </a:xfrm>
        </p:spPr>
        <p:txBody>
          <a:bodyPr lIns="0">
            <a:noAutofit/>
          </a:bodyPr>
          <a:lstStyle>
            <a:lvl1pPr marL="0" indent="0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8510115" y="6301367"/>
            <a:ext cx="2263775" cy="315912"/>
          </a:xfrm>
        </p:spPr>
        <p:txBody>
          <a:bodyPr lIns="90000" rIns="0">
            <a:noAutofit/>
          </a:bodyPr>
          <a:lstStyle>
            <a:lvl1pPr marL="0" indent="0" algn="r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nb-NO" noProof="0" dirty="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5536406" y="5515704"/>
            <a:ext cx="2757488" cy="315912"/>
          </a:xfrm>
        </p:spPr>
        <p:txBody>
          <a:bodyPr lIns="90000" rIns="0">
            <a:noAutofit/>
          </a:bodyPr>
          <a:lstStyle>
            <a:lvl1pPr marL="0" indent="0" algn="ctr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nb-NO" noProof="0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1235075" y="2121692"/>
            <a:ext cx="10145713" cy="363538"/>
          </a:xfrm>
        </p:spPr>
        <p:txBody>
          <a:bodyPr lIns="90000" rIns="90000"/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1869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 st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nb-NO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3321" y="-414867"/>
            <a:ext cx="0" cy="1151467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6093320" y="6045200"/>
            <a:ext cx="2" cy="423805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41675" y="1829595"/>
            <a:ext cx="5703888" cy="2828925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241676" y="4766072"/>
            <a:ext cx="5703888" cy="11715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30688221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rkler og svart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521744" y="2068449"/>
            <a:ext cx="7208044" cy="1317689"/>
          </a:xfrm>
          <a:noFill/>
        </p:spPr>
        <p:txBody>
          <a:bodyPr anchor="b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Klikk for å redigere tittelstil</a:t>
            </a:r>
            <a:endParaRPr lang="nb-NO" noProof="0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2521744" y="3859702"/>
            <a:ext cx="7208044" cy="841606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Klikk for å redigere undertittelstil i malen</a:t>
            </a:r>
            <a:endParaRPr lang="nb-NO" noProof="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49D7F24-207F-9B47-A1DB-C690560DB037}"/>
              </a:ext>
            </a:extLst>
          </p:cNvPr>
          <p:cNvGrpSpPr/>
          <p:nvPr userDrawn="1"/>
        </p:nvGrpSpPr>
        <p:grpSpPr>
          <a:xfrm>
            <a:off x="10165279" y="5552703"/>
            <a:ext cx="1272658" cy="1880590"/>
            <a:chOff x="10627094" y="5910407"/>
            <a:chExt cx="893969" cy="1321006"/>
          </a:xfrm>
        </p:grpSpPr>
        <p:pic>
          <p:nvPicPr>
            <p:cNvPr id="36" name="Picture 3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8D86CE2-EFFF-BD46-BB6E-F9281C91B3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27094" y="6484586"/>
              <a:ext cx="746827" cy="746827"/>
            </a:xfrm>
            <a:prstGeom prst="rect">
              <a:avLst/>
            </a:prstGeom>
          </p:spPr>
        </p:pic>
        <p:pic>
          <p:nvPicPr>
            <p:cNvPr id="37" name="Picture 3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AA8F14D-F224-2E4E-9C2B-2E9E278F25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6779" y="6177104"/>
              <a:ext cx="294284" cy="294284"/>
            </a:xfrm>
            <a:prstGeom prst="rect">
              <a:avLst/>
            </a:prstGeom>
          </p:spPr>
        </p:pic>
        <p:pic>
          <p:nvPicPr>
            <p:cNvPr id="38" name="Picture 3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7197948-C022-E848-A001-4F85E81324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1038089" y="5910407"/>
              <a:ext cx="153718" cy="153718"/>
            </a:xfrm>
            <a:prstGeom prst="rect">
              <a:avLst/>
            </a:prstGeom>
          </p:spPr>
        </p:pic>
      </p:grpSp>
      <p:pic>
        <p:nvPicPr>
          <p:cNvPr id="44" name="Picture 4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4BA8A90-7442-3A42-84C8-6C61075D28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7162" flipH="1">
            <a:off x="253961" y="846563"/>
            <a:ext cx="294284" cy="294284"/>
          </a:xfrm>
          <a:prstGeom prst="rect">
            <a:avLst/>
          </a:prstGeom>
        </p:spPr>
      </p:pic>
      <p:pic>
        <p:nvPicPr>
          <p:cNvPr id="59" name="Picture 5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15E36BE-2795-3840-8C75-5E7B647ED6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21094">
            <a:off x="-193792" y="1235970"/>
            <a:ext cx="603906" cy="6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8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bler med svart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6CFBC350-8C57-F441-84AC-76D58C822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2889005" y="174499"/>
            <a:ext cx="6413989" cy="641398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521744" y="2068449"/>
            <a:ext cx="7208044" cy="1317689"/>
          </a:xfrm>
          <a:noFill/>
        </p:spPr>
        <p:txBody>
          <a:bodyPr anchor="b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Klikk for å redigere tittelstil</a:t>
            </a:r>
            <a:endParaRPr lang="nb-NO" noProof="0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2521744" y="3859702"/>
            <a:ext cx="7208044" cy="841606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Klikk for å redigere undertittelstil i malen</a:t>
            </a:r>
            <a:endParaRPr lang="nb-NO" noProof="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A92ACC4-5A42-BF40-8FE7-180629AEB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3676938" y="653492"/>
            <a:ext cx="668615" cy="668615"/>
          </a:xfrm>
          <a:prstGeom prst="rect">
            <a:avLst/>
          </a:prstGeom>
        </p:spPr>
      </p:pic>
      <p:pic>
        <p:nvPicPr>
          <p:cNvPr id="43" name="Picture 4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BF95076-984E-3942-B0BA-0D5CAA3520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41685">
            <a:off x="8617293" y="5605693"/>
            <a:ext cx="347921" cy="34792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8A09347-D250-C54A-808B-D668B7189F7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4541685">
            <a:off x="4123945" y="360518"/>
            <a:ext cx="132712" cy="1327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D57BCD-947E-9149-9E6D-20EB703CF68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4541685">
            <a:off x="3662345" y="-88875"/>
            <a:ext cx="207014" cy="20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13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hvitt lag og svart teks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0" y="-726090"/>
            <a:ext cx="9623468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Dette bakgrunnsbildet kan byttes ut ved å formatere bakgrunnen på lysbildet.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et annet bilde som bakgrunn</a:t>
            </a:r>
            <a:endParaRPr lang="nb-NO" dirty="0"/>
          </a:p>
        </p:txBody>
      </p:sp>
      <p:sp>
        <p:nvSpPr>
          <p:cNvPr id="11" name="Title 15"/>
          <p:cNvSpPr>
            <a:spLocks noGrp="1"/>
          </p:cNvSpPr>
          <p:nvPr>
            <p:ph type="title"/>
          </p:nvPr>
        </p:nvSpPr>
        <p:spPr>
          <a:xfrm>
            <a:off x="2521744" y="2068449"/>
            <a:ext cx="7208044" cy="1317689"/>
          </a:xfrm>
          <a:noFill/>
        </p:spPr>
        <p:txBody>
          <a:bodyPr anchor="b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Klikk for å redigere tittelstil</a:t>
            </a:r>
            <a:endParaRPr lang="nb-NO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521744" y="3859702"/>
            <a:ext cx="7208044" cy="841606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Klikk for å redigere undertittelstil i malen</a:t>
            </a:r>
            <a:endParaRPr lang="nb-NO" noProof="0" dirty="0"/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27AE4F0D-B2E4-4DAE-8569-90B5DBA9C665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A5E935CF-5EDE-4ECA-B9E5-2798E90EB67E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2B1FE8FE-FBB6-41AC-98D4-7D6168145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23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bak hvit boks">
    <p:bg>
      <p:bgPr>
        <a:solidFill>
          <a:schemeClr val="tx2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2739091" y="3024000"/>
            <a:ext cx="6713816" cy="3786679"/>
            <a:chOff x="2739092" y="2099258"/>
            <a:chExt cx="6713816" cy="4758742"/>
          </a:xfrm>
        </p:grpSpPr>
        <p:sp>
          <p:nvSpPr>
            <p:cNvPr id="6" name="Rectangle 5"/>
            <p:cNvSpPr/>
            <p:nvPr userDrawn="1"/>
          </p:nvSpPr>
          <p:spPr>
            <a:xfrm>
              <a:off x="2739092" y="2099258"/>
              <a:ext cx="6713816" cy="47587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noProof="0" dirty="0"/>
            </a:p>
          </p:txBody>
        </p:sp>
        <p:cxnSp>
          <p:nvCxnSpPr>
            <p:cNvPr id="12" name="Straight Connector 11"/>
            <p:cNvCxnSpPr/>
            <p:nvPr userDrawn="1"/>
          </p:nvCxnSpPr>
          <p:spPr>
            <a:xfrm>
              <a:off x="2739092" y="2099258"/>
              <a:ext cx="6713816" cy="0"/>
            </a:xfrm>
            <a:prstGeom prst="line">
              <a:avLst/>
            </a:prstGeom>
            <a:ln w="69850">
              <a:solidFill>
                <a:srgbClr val="FA6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itle 13"/>
          <p:cNvSpPr>
            <a:spLocks noGrp="1"/>
          </p:cNvSpPr>
          <p:nvPr userDrawn="1">
            <p:ph type="title"/>
          </p:nvPr>
        </p:nvSpPr>
        <p:spPr>
          <a:xfrm>
            <a:off x="3197256" y="3529381"/>
            <a:ext cx="5797487" cy="114283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nb-NO" noProof="0"/>
              <a:t>Klikk for å redigere tittelstil</a:t>
            </a:r>
            <a:endParaRPr lang="nb-NO" noProof="0" dirty="0"/>
          </a:p>
        </p:txBody>
      </p:sp>
      <p:sp>
        <p:nvSpPr>
          <p:cNvPr id="17" name="Subtitle 2"/>
          <p:cNvSpPr>
            <a:spLocks noGrp="1"/>
          </p:cNvSpPr>
          <p:nvPr userDrawn="1">
            <p:ph type="subTitle" idx="1"/>
          </p:nvPr>
        </p:nvSpPr>
        <p:spPr>
          <a:xfrm>
            <a:off x="3197256" y="5052731"/>
            <a:ext cx="5797487" cy="640007"/>
          </a:xfrm>
        </p:spPr>
        <p:txBody>
          <a:bodyPr>
            <a:no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646000" y="482421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0" y="-726090"/>
            <a:ext cx="9623468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Sett inn bakgrunnsbilde ved å formatere bakgrunnen på lysbildet: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et annet bilde som bakgrunn</a:t>
            </a:r>
            <a:endParaRPr lang="nb-NO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5693134"/>
            <a:ext cx="12192000" cy="1164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1946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apittel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50303"/>
            <a:ext cx="9144000" cy="923925"/>
          </a:xfrm>
        </p:spPr>
        <p:txBody>
          <a:bodyPr anchor="b">
            <a:noAutofit/>
          </a:bodyPr>
          <a:lstStyle>
            <a:lvl1pPr algn="ctr">
              <a:defRPr sz="4500"/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4762"/>
            <a:ext cx="9144000" cy="778669"/>
          </a:xfrm>
        </p:spPr>
        <p:txBody>
          <a:bodyPr>
            <a:noAutofit/>
          </a:bodyPr>
          <a:lstStyle>
            <a:lvl1pPr marL="0" indent="0" algn="ctr">
              <a:buNone/>
              <a:defRPr sz="25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Klikk for å redigere undertittelstil i malen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/>
          <a:lstStyle/>
          <a:p>
            <a:fld id="{618FBC2E-150B-49D4-A5E9-D014A10F5E5B}" type="slidenum">
              <a:rPr lang="nb-NO" noProof="0" smtClean="0"/>
              <a:t>‹#›</a:t>
            </a:fld>
            <a:endParaRPr lang="nb-NO" noProof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5760721" y="1617044"/>
            <a:ext cx="683394" cy="683394"/>
            <a:chOff x="5293895" y="2030930"/>
            <a:chExt cx="683394" cy="683394"/>
          </a:xfrm>
        </p:grpSpPr>
        <p:sp>
          <p:nvSpPr>
            <p:cNvPr id="8" name="Oval 7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50800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noProof="0"/>
            </a:p>
          </p:txBody>
        </p:sp>
        <p:sp>
          <p:nvSpPr>
            <p:cNvPr id="9" name="Oval 8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50800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noProof="0"/>
            </a:p>
          </p:txBody>
        </p:sp>
      </p:grpSp>
      <p:cxnSp>
        <p:nvCxnSpPr>
          <p:cNvPr id="14" name="Straight Connector 13"/>
          <p:cNvCxnSpPr/>
          <p:nvPr userDrawn="1"/>
        </p:nvCxnSpPr>
        <p:spPr>
          <a:xfrm>
            <a:off x="5635357" y="3538611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A58DC723-9A7D-4B5E-8DF7-4B44D01B5465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E42E86B8-3EC6-458B-AD8B-6FEC97B95B37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noProof="0"/>
            </a:p>
          </p:txBody>
        </p:sp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id="{FD1DC3B1-6E45-4AB1-A431-75B1A0AE2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940871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sp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nb-NO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4861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511650" y="1825625"/>
            <a:ext cx="486965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59540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838261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7709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365125"/>
            <a:ext cx="10078991" cy="1325563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/>
          <a:p>
            <a:r>
              <a:rPr lang="nb-NO" noProof="0" dirty="0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4800" y="1825625"/>
            <a:ext cx="1009634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grpSp>
        <p:nvGrpSpPr>
          <p:cNvPr id="7" name="Group 6"/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8" name="Rectangle 7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43395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713" r:id="rId3"/>
    <p:sldLayoutId id="2147483714" r:id="rId4"/>
    <p:sldLayoutId id="2147483665" r:id="rId5"/>
    <p:sldLayoutId id="2147483668" r:id="rId6"/>
    <p:sldLayoutId id="214748368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71463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92D05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271463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92D05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365126"/>
            <a:ext cx="10146506" cy="963024"/>
          </a:xfrm>
          <a:prstGeom prst="rect">
            <a:avLst/>
          </a:prstGeom>
        </p:spPr>
        <p:txBody>
          <a:bodyPr vert="horz" lIns="90000" tIns="45720" rIns="91440" bIns="45720" rtlCol="0" anchor="b">
            <a:noAutofit/>
          </a:bodyPr>
          <a:lstStyle/>
          <a:p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328400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234800" y="1825625"/>
            <a:ext cx="847143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nb-NO" noProof="0" dirty="0"/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A847540E-5D4E-4238-AC99-4923A96BBF05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FD6E77D7-8E62-4CCC-BB42-C653F12363BC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BADFFE96-F770-49AD-ACB9-D35843E1C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1573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88" r:id="rId2"/>
    <p:sldLayoutId id="2147483699" r:id="rId3"/>
    <p:sldLayoutId id="2147483698" r:id="rId4"/>
    <p:sldLayoutId id="2147483700" r:id="rId5"/>
    <p:sldLayoutId id="2147483694" r:id="rId6"/>
    <p:sldLayoutId id="2147483695" r:id="rId7"/>
    <p:sldLayoutId id="2147483702" r:id="rId8"/>
    <p:sldLayoutId id="2147483697" r:id="rId9"/>
    <p:sldLayoutId id="2147483703" r:id="rId10"/>
    <p:sldLayoutId id="2147483704" r:id="rId11"/>
    <p:sldLayoutId id="2147483710" r:id="rId12"/>
    <p:sldLayoutId id="214748369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Font typeface="Courier New" panose="02070309020205020404" pitchFamily="49" charset="0"/>
        <a:buChar char="o"/>
        <a:defRPr lang="nb-NO" sz="2400" kern="1200" noProof="0" dirty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71463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lang="nb-NO" sz="2000" kern="1200" noProof="0" dirty="0" err="1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8575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Calibri" panose="020F0502020204030204" pitchFamily="34" charset="0"/>
        <a:buChar char="▪"/>
        <a:defRPr lang="nb-NO" sz="18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b-NO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665158"/>
            <a:ext cx="10146506" cy="963024"/>
          </a:xfrm>
          <a:prstGeom prst="rect">
            <a:avLst/>
          </a:prstGeom>
        </p:spPr>
        <p:txBody>
          <a:bodyPr vert="horz" lIns="90000" tIns="45720" rIns="91440" bIns="45720" rtlCol="0" anchor="b">
            <a:noAutofit/>
          </a:bodyPr>
          <a:lstStyle/>
          <a:p>
            <a:endParaRPr lang="nb-NO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4800" y="3078955"/>
            <a:ext cx="10119000" cy="3098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buClr>
                <a:schemeClr val="accent2"/>
              </a:buClr>
              <a:buFont typeface="Courier New" panose="02070309020205020404" pitchFamily="49" charset="0"/>
              <a:buChar char="o"/>
            </a:pPr>
            <a:endParaRPr lang="nb-NO" noProof="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685717" y="1898525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29F62008-B414-4047-8E52-38DA28357C0B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682A13C-E15E-4736-8E1C-6C0591F931C1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id="{D3C4BF7A-B682-4510-9952-66CCC90B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84614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2" r:id="rId3"/>
    <p:sldLayoutId id="2147483709" r:id="rId4"/>
    <p:sldLayoutId id="2147483708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60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E7C624E-C2E1-47D4-9FA4-075AD803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Blitzjs</a:t>
            </a:r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EB8CCBEA-CC41-41C1-B67A-C572DE656C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Fullstack</a:t>
            </a:r>
            <a:r>
              <a:rPr lang="en-US" dirty="0"/>
              <a:t> react framework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93323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ilderesultater for react js">
            <a:extLst>
              <a:ext uri="{FF2B5EF4-FFF2-40B4-BE49-F238E27FC236}">
                <a16:creationId xmlns:a16="http://schemas.microsoft.com/office/drawing/2014/main" id="{B8220793-392A-4A07-A149-7C662C7D5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2" y="4590110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E59DAD89-158E-475E-AB1F-634946BB23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Hva</a:t>
            </a:r>
            <a:r>
              <a:rPr lang="en-US" dirty="0"/>
              <a:t> er </a:t>
            </a:r>
            <a:r>
              <a:rPr lang="en-US" dirty="0" err="1"/>
              <a:t>Blitzjs</a:t>
            </a:r>
            <a:r>
              <a:rPr lang="en-US" dirty="0"/>
              <a:t>, </a:t>
            </a:r>
            <a:r>
              <a:rPr lang="en-US" dirty="0" err="1"/>
              <a:t>egentlig</a:t>
            </a:r>
            <a:r>
              <a:rPr lang="en-US" dirty="0"/>
              <a:t>?</a:t>
            </a:r>
            <a:endParaRPr lang="nb-NO" dirty="0"/>
          </a:p>
        </p:txBody>
      </p:sp>
      <p:pic>
        <p:nvPicPr>
          <p:cNvPr id="1026" name="Picture 2" descr="Bilderesultater for next js">
            <a:extLst>
              <a:ext uri="{FF2B5EF4-FFF2-40B4-BE49-F238E27FC236}">
                <a16:creationId xmlns:a16="http://schemas.microsoft.com/office/drawing/2014/main" id="{63559EB9-CBB5-4BF7-AAE2-7EC5E0DAE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068" y="3978607"/>
            <a:ext cx="2041177" cy="122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esultater for prisma js">
            <a:extLst>
              <a:ext uri="{FF2B5EF4-FFF2-40B4-BE49-F238E27FC236}">
                <a16:creationId xmlns:a16="http://schemas.microsoft.com/office/drawing/2014/main" id="{1EAADE6F-6E82-4B6C-B9E1-D9E857F3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079" y="3651295"/>
            <a:ext cx="3264095" cy="183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k 7">
            <a:extLst>
              <a:ext uri="{FF2B5EF4-FFF2-40B4-BE49-F238E27FC236}">
                <a16:creationId xmlns:a16="http://schemas.microsoft.com/office/drawing/2014/main" id="{B096EED9-01D0-4122-BFD7-4844B91AF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1460" y="6170891"/>
            <a:ext cx="2249075" cy="438887"/>
          </a:xfrm>
          <a:prstGeom prst="rect">
            <a:avLst/>
          </a:prstGeom>
        </p:spPr>
      </p:pic>
      <p:pic>
        <p:nvPicPr>
          <p:cNvPr id="1038" name="Picture 14" descr="Bilderesultater for glue png">
            <a:extLst>
              <a:ext uri="{FF2B5EF4-FFF2-40B4-BE49-F238E27FC236}">
                <a16:creationId xmlns:a16="http://schemas.microsoft.com/office/drawing/2014/main" id="{C3D18DF9-59B8-4419-A0A3-0E27D3CD0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423" y="3234325"/>
            <a:ext cx="2815150" cy="303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17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DA4F6D-CCC5-425D-9E58-4ECC0BC0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4144E6F8-DD1E-412A-AEC3-B18963E9C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074" name="Picture 2" descr="Bilderesultater for typescript logo">
            <a:extLst>
              <a:ext uri="{FF2B5EF4-FFF2-40B4-BE49-F238E27FC236}">
                <a16:creationId xmlns:a16="http://schemas.microsoft.com/office/drawing/2014/main" id="{82E9BD3D-C026-4F18-9C93-D943B1CAE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46" y="1484746"/>
            <a:ext cx="3888508" cy="388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967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069EF56-286F-43A1-99BF-1526956B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Nøkkelegenskap</a:t>
            </a:r>
            <a:r>
              <a:rPr lang="en-US" dirty="0"/>
              <a:t> – API </a:t>
            </a:r>
            <a:r>
              <a:rPr lang="en-US" dirty="0" err="1"/>
              <a:t>generering</a:t>
            </a:r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C27BD69-28B5-4850-B2C2-9858484B74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2050" name="Picture 2" descr="Bilderesultater for key">
            <a:extLst>
              <a:ext uri="{FF2B5EF4-FFF2-40B4-BE49-F238E27FC236}">
                <a16:creationId xmlns:a16="http://schemas.microsoft.com/office/drawing/2014/main" id="{6F110F0F-8083-456C-9075-F4CAE68C0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420" y="685999"/>
            <a:ext cx="1965159" cy="90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litz app architecture">
            <a:extLst>
              <a:ext uri="{FF2B5EF4-FFF2-40B4-BE49-F238E27FC236}">
                <a16:creationId xmlns:a16="http://schemas.microsoft.com/office/drawing/2014/main" id="{90721A42-E03B-49DD-B44F-53F63520B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8" y="3859702"/>
            <a:ext cx="4898216" cy="259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637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E4B3C27-3400-4F0B-835B-781AFF572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3BF44660-C026-40FC-B410-CFEF1238C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C354C7E8-A9F1-4A9D-9E14-AB4C1A30D594}"/>
              </a:ext>
            </a:extLst>
          </p:cNvPr>
          <p:cNvSpPr/>
          <p:nvPr/>
        </p:nvSpPr>
        <p:spPr>
          <a:xfrm>
            <a:off x="1901825" y="1504949"/>
            <a:ext cx="8388350" cy="50069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getCalendar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 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}: </a:t>
            </a:r>
            <a:r>
              <a:rPr lang="nb-NO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GetCalendarInput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nb-NO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Ctx</a:t>
            </a:r>
            <a:endParaRPr lang="nb-N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(!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NotFoundError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authorize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endParaRPr lang="nb-N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(!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|| !</a:t>
            </a:r>
            <a:r>
              <a:rPr lang="nb-NO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AuthenticationError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findUnique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calendar</a:t>
            </a:r>
            <a:endParaRPr lang="nb-N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 </a:t>
            </a:r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Sentry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captureException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endParaRPr lang="nb-N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C95ACBCC-5803-4626-854A-FAEB7D6DC232}"/>
              </a:ext>
            </a:extLst>
          </p:cNvPr>
          <p:cNvSpPr txBox="1"/>
          <p:nvPr/>
        </p:nvSpPr>
        <p:spPr>
          <a:xfrm>
            <a:off x="5355252" y="638424"/>
            <a:ext cx="148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Queries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71680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9A556B5-1E56-49C6-AB18-532D473E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2154968-E1D4-4295-88C7-5842D96B22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103F88F1-B653-4951-B01C-FF6A7A465C18}"/>
              </a:ext>
            </a:extLst>
          </p:cNvPr>
          <p:cNvSpPr txBox="1"/>
          <p:nvPr/>
        </p:nvSpPr>
        <p:spPr>
          <a:xfrm>
            <a:off x="5317152" y="0"/>
            <a:ext cx="1903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Mutations</a:t>
            </a:r>
            <a:endParaRPr lang="nb-NO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7CBFF984-CF4C-42E8-9C8D-2529A0EE4B50}"/>
              </a:ext>
            </a:extLst>
          </p:cNvPr>
          <p:cNvSpPr/>
          <p:nvPr/>
        </p:nvSpPr>
        <p:spPr>
          <a:xfrm>
            <a:off x="2074936" y="511175"/>
            <a:ext cx="8388350" cy="63468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createCalendar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 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}: { 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nb-NO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CalendarInputType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nb-NO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Ctx</a:t>
            </a:r>
            <a:endParaRPr lang="nb-N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CalendarInput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authorize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endParaRPr lang="nb-N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}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calendar</a:t>
            </a:r>
            <a:endParaRPr lang="nb-N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 </a:t>
            </a:r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endParaRPr lang="nb-N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152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F1858AA-5A8C-460F-A9AB-387ADB01D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Verdt</a:t>
            </a:r>
            <a:r>
              <a:rPr lang="en-US" dirty="0"/>
              <a:t> å </a:t>
            </a:r>
            <a:r>
              <a:rPr lang="en-US" dirty="0" err="1"/>
              <a:t>notere</a:t>
            </a:r>
            <a:r>
              <a:rPr lang="en-US" dirty="0"/>
              <a:t> seg</a:t>
            </a:r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2E261722-D040-4251-84E8-AE2D32F551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beta (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vært</a:t>
            </a:r>
            <a:r>
              <a:rPr lang="en-US" dirty="0"/>
              <a:t> </a:t>
            </a:r>
            <a:r>
              <a:rPr lang="en-US" dirty="0" err="1"/>
              <a:t>releaset</a:t>
            </a:r>
            <a:r>
              <a:rPr lang="en-US" dirty="0"/>
              <a:t> I </a:t>
            </a:r>
            <a:r>
              <a:rPr lang="en-US" dirty="0" err="1"/>
              <a:t>januar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Bilde-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filbehandling</a:t>
            </a:r>
            <a:r>
              <a:rPr lang="en-US" dirty="0"/>
              <a:t> mangler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Belager seg på </a:t>
            </a:r>
            <a:r>
              <a:rPr lang="nb-NO" dirty="0" err="1"/>
              <a:t>eksprementell</a:t>
            </a:r>
            <a:r>
              <a:rPr lang="nb-NO" dirty="0"/>
              <a:t> versjon av </a:t>
            </a:r>
            <a:r>
              <a:rPr lang="nb-NO" dirty="0" err="1"/>
              <a:t>react</a:t>
            </a:r>
            <a:r>
              <a:rPr lang="nb-NO" dirty="0"/>
              <a:t> for </a:t>
            </a:r>
            <a:r>
              <a:rPr lang="nb-NO" dirty="0" err="1"/>
              <a:t>suspense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11742848"/>
      </p:ext>
    </p:extLst>
  </p:cSld>
  <p:clrMapOvr>
    <a:masterClrMapping/>
  </p:clrMapOvr>
</p:sld>
</file>

<file path=ppt/theme/theme1.xml><?xml version="1.0" encoding="utf-8"?>
<a:theme xmlns:a="http://schemas.openxmlformats.org/drawingml/2006/main" name="Forside">
  <a:themeElements>
    <a:clrScheme name="Bouvet">
      <a:dk1>
        <a:srgbClr val="222222"/>
      </a:dk1>
      <a:lt1>
        <a:sysClr val="window" lastClr="FFFFFF"/>
      </a:lt1>
      <a:dk2>
        <a:srgbClr val="CD5000"/>
      </a:dk2>
      <a:lt2>
        <a:srgbClr val="A4D5EB"/>
      </a:lt2>
      <a:accent1>
        <a:srgbClr val="FF6400"/>
      </a:accent1>
      <a:accent2>
        <a:srgbClr val="FBBD2D"/>
      </a:accent2>
      <a:accent3>
        <a:srgbClr val="D4E262"/>
      </a:accent3>
      <a:accent4>
        <a:srgbClr val="5AA4A2"/>
      </a:accent4>
      <a:accent5>
        <a:srgbClr val="377599"/>
      </a:accent5>
      <a:accent6>
        <a:srgbClr val="0D3C55"/>
      </a:accent6>
      <a:hlink>
        <a:srgbClr val="CD5000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4FDBCFCF-033E-184B-9B57-B91BAF286EC4}" vid="{4B94EA4A-D226-4341-8305-3E4654571E84}"/>
    </a:ext>
  </a:extLst>
</a:theme>
</file>

<file path=ppt/theme/theme2.xml><?xml version="1.0" encoding="utf-8"?>
<a:theme xmlns:a="http://schemas.openxmlformats.org/drawingml/2006/main" name="Innhold">
  <a:themeElements>
    <a:clrScheme name="Bouvet">
      <a:dk1>
        <a:srgbClr val="222222"/>
      </a:dk1>
      <a:lt1>
        <a:sysClr val="window" lastClr="FFFFFF"/>
      </a:lt1>
      <a:dk2>
        <a:srgbClr val="CD5000"/>
      </a:dk2>
      <a:lt2>
        <a:srgbClr val="A4D5EB"/>
      </a:lt2>
      <a:accent1>
        <a:srgbClr val="FF6400"/>
      </a:accent1>
      <a:accent2>
        <a:srgbClr val="FBBD2D"/>
      </a:accent2>
      <a:accent3>
        <a:srgbClr val="D4E262"/>
      </a:accent3>
      <a:accent4>
        <a:srgbClr val="5AA4A2"/>
      </a:accent4>
      <a:accent5>
        <a:srgbClr val="377599"/>
      </a:accent5>
      <a:accent6>
        <a:srgbClr val="0D3C55"/>
      </a:accent6>
      <a:hlink>
        <a:srgbClr val="CD5000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8" id="{4FDBCFCF-033E-184B-9B57-B91BAF286EC4}" vid="{DEF674D2-E2DA-7145-AEC8-40EC3C11786D}"/>
    </a:ext>
  </a:extLst>
</a:theme>
</file>

<file path=ppt/theme/theme3.xml><?xml version="1.0" encoding="utf-8"?>
<a:theme xmlns:a="http://schemas.openxmlformats.org/drawingml/2006/main" name="Prosess">
  <a:themeElements>
    <a:clrScheme name="Bouvet">
      <a:dk1>
        <a:srgbClr val="222222"/>
      </a:dk1>
      <a:lt1>
        <a:sysClr val="window" lastClr="FFFFFF"/>
      </a:lt1>
      <a:dk2>
        <a:srgbClr val="CD5000"/>
      </a:dk2>
      <a:lt2>
        <a:srgbClr val="A4D5EB"/>
      </a:lt2>
      <a:accent1>
        <a:srgbClr val="FF6400"/>
      </a:accent1>
      <a:accent2>
        <a:srgbClr val="FBBD2D"/>
      </a:accent2>
      <a:accent3>
        <a:srgbClr val="D4E262"/>
      </a:accent3>
      <a:accent4>
        <a:srgbClr val="5AA4A2"/>
      </a:accent4>
      <a:accent5>
        <a:srgbClr val="377599"/>
      </a:accent5>
      <a:accent6>
        <a:srgbClr val="0D3C55"/>
      </a:accent6>
      <a:hlink>
        <a:srgbClr val="CD5000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4FDBCFCF-033E-184B-9B57-B91BAF286EC4}" vid="{5B54782A-AD8E-5246-9C78-2955C37FCE8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E33E0D7C9F124097BFF9C4640526B2" ma:contentTypeVersion="4" ma:contentTypeDescription="Create a new document." ma:contentTypeScope="" ma:versionID="0ed8b1965ec5925fb551152e5a787406">
  <xsd:schema xmlns:xsd="http://www.w3.org/2001/XMLSchema" xmlns:xs="http://www.w3.org/2001/XMLSchema" xmlns:p="http://schemas.microsoft.com/office/2006/metadata/properties" xmlns:ns2="8e3e39f5-16da-4267-9684-dca3c71caac2" xmlns:ns3="222a3b1d-ed56-4192-bf12-dc6ba36b1b92" targetNamespace="http://schemas.microsoft.com/office/2006/metadata/properties" ma:root="true" ma:fieldsID="64b1c5845b4077bda7e312d3e1981a49" ns2:_="" ns3:_="">
    <xsd:import namespace="8e3e39f5-16da-4267-9684-dca3c71caac2"/>
    <xsd:import namespace="222a3b1d-ed56-4192-bf12-dc6ba36b1b9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3e39f5-16da-4267-9684-dca3c71caac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2a3b1d-ed56-4192-bf12-dc6ba36b1b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82CC63-55FC-4D22-9ED3-DB88AF6228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B9DA3A-E1E5-4659-AC9E-889F3945BC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3e39f5-16da-4267-9684-dca3c71caac2"/>
    <ds:schemaRef ds:uri="222a3b1d-ed56-4192-bf12-dc6ba36b1b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2CB842-18D5-4EEF-9009-B0CAFCE7AC3E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cd7095a3-97f1-4663-a71f-a762e9d8a5de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Bouvets presentasjonsmal_2020</Template>
  <TotalTime>42</TotalTime>
  <Words>503</Words>
  <Application>Microsoft Office PowerPoint</Application>
  <PresentationFormat>Widescreen</PresentationFormat>
  <Paragraphs>60</Paragraphs>
  <Slides>8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7</vt:i4>
      </vt:variant>
      <vt:variant>
        <vt:lpstr>Tema</vt:lpstr>
      </vt:variant>
      <vt:variant>
        <vt:i4>3</vt:i4>
      </vt:variant>
      <vt:variant>
        <vt:lpstr>Lysbildetitler</vt:lpstr>
      </vt:variant>
      <vt:variant>
        <vt:i4>8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Courier New</vt:lpstr>
      <vt:lpstr>Georgia</vt:lpstr>
      <vt:lpstr>Wingdings</vt:lpstr>
      <vt:lpstr>Forside</vt:lpstr>
      <vt:lpstr>Innhold</vt:lpstr>
      <vt:lpstr>Prosess</vt:lpstr>
      <vt:lpstr>PowerPoint-presentasjon</vt:lpstr>
      <vt:lpstr>Blitzjs</vt:lpstr>
      <vt:lpstr>Hva er Blitzjs, egentlig?</vt:lpstr>
      <vt:lpstr>PowerPoint-presentasjon</vt:lpstr>
      <vt:lpstr>Nøkkelegenskap – API generering</vt:lpstr>
      <vt:lpstr>PowerPoint-presentasjon</vt:lpstr>
      <vt:lpstr>PowerPoint-presentasjon</vt:lpstr>
      <vt:lpstr>Verdt å notere seg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Sigurd Moland Wahl</dc:creator>
  <cp:lastModifiedBy>Sigurd Moland Wahl</cp:lastModifiedBy>
  <cp:revision>33</cp:revision>
  <dcterms:created xsi:type="dcterms:W3CDTF">2021-02-06T07:19:36Z</dcterms:created>
  <dcterms:modified xsi:type="dcterms:W3CDTF">2021-02-06T08:02:20Z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0x010100D7E33E0D7C9F124097BFF9C4640526B2</vt:lpwstr>
  </property>
  <property fmtid="{D5CDD505-2E9C-101B-9397-08002B2CF9AE}" pid="3" name="_dlc_DocIdItemGuid">
    <vt:lpwstr>86852120-cc66-4c0f-8b63-a8fb53c60303</vt:lpwstr>
  </property>
</Properties>
</file>